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2875" y="4851795"/>
            <a:ext cx="8911827" cy="291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 u="heavy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1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 u="heavy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 u="heavy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2875" y="4851795"/>
            <a:ext cx="8911827" cy="291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45942" y="346913"/>
            <a:ext cx="2452115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 u="heavy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2234" y="1511299"/>
            <a:ext cx="7939531" cy="197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1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5143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841" y="304453"/>
            <a:ext cx="3313821" cy="17061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068" y="256794"/>
            <a:ext cx="323786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heavy" sz="2500" spc="5" b="0">
                <a:solidFill>
                  <a:srgbClr val="027BD4"/>
                </a:solidFill>
                <a:uFill>
                  <a:solidFill>
                    <a:srgbClr val="027BD4"/>
                  </a:solidFill>
                </a:uFill>
                <a:latin typeface="Comic Sans MS"/>
                <a:cs typeface="Comic Sans MS"/>
              </a:rPr>
              <a:t>Engineering</a:t>
            </a:r>
            <a:r>
              <a:rPr dirty="0" u="heavy" sz="2500" spc="10" b="0">
                <a:solidFill>
                  <a:srgbClr val="027BD4"/>
                </a:solidFill>
                <a:uFill>
                  <a:solidFill>
                    <a:srgbClr val="027BD4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2500" spc="5" b="0">
                <a:solidFill>
                  <a:srgbClr val="027BD4"/>
                </a:solidFill>
                <a:uFill>
                  <a:solidFill>
                    <a:srgbClr val="027BD4"/>
                  </a:solidFill>
                </a:uFill>
                <a:latin typeface="Comic Sans MS"/>
                <a:cs typeface="Comic Sans MS"/>
              </a:rPr>
              <a:t>Practices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656" y="1030681"/>
            <a:ext cx="2073275" cy="95376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25"/>
              </a:spcBef>
              <a:buChar char="●"/>
              <a:tabLst>
                <a:tab pos="337185" algn="l"/>
                <a:tab pos="337820" algn="l"/>
              </a:tabLst>
            </a:pPr>
            <a:r>
              <a:rPr dirty="0" sz="1500" spc="10">
                <a:latin typeface="Comic Sans MS"/>
                <a:cs typeface="Comic Sans MS"/>
              </a:rPr>
              <a:t>Exception</a:t>
            </a:r>
            <a:r>
              <a:rPr dirty="0" sz="1500" spc="-70">
                <a:latin typeface="Comic Sans MS"/>
                <a:cs typeface="Comic Sans MS"/>
              </a:rPr>
              <a:t> </a:t>
            </a:r>
            <a:r>
              <a:rPr dirty="0" sz="1500" spc="5">
                <a:latin typeface="Comic Sans MS"/>
                <a:cs typeface="Comic Sans MS"/>
              </a:rPr>
              <a:t>Handling</a:t>
            </a:r>
            <a:endParaRPr sz="1500">
              <a:latin typeface="Comic Sans MS"/>
              <a:cs typeface="Comic Sans MS"/>
            </a:endParaRPr>
          </a:p>
          <a:p>
            <a:pPr marL="337185" indent="-325120">
              <a:lnSpc>
                <a:spcPct val="100000"/>
              </a:lnSpc>
              <a:spcBef>
                <a:spcPts val="25"/>
              </a:spcBef>
              <a:buChar char="●"/>
              <a:tabLst>
                <a:tab pos="337185" algn="l"/>
                <a:tab pos="337820" algn="l"/>
              </a:tabLst>
            </a:pPr>
            <a:r>
              <a:rPr dirty="0" sz="1500" spc="10">
                <a:latin typeface="Comic Sans MS"/>
                <a:cs typeface="Comic Sans MS"/>
              </a:rPr>
              <a:t>Comments</a:t>
            </a:r>
            <a:endParaRPr sz="1500">
              <a:latin typeface="Comic Sans MS"/>
              <a:cs typeface="Comic Sans MS"/>
            </a:endParaRPr>
          </a:p>
          <a:p>
            <a:pPr marL="337185" indent="-325120">
              <a:lnSpc>
                <a:spcPct val="100000"/>
              </a:lnSpc>
              <a:spcBef>
                <a:spcPts val="25"/>
              </a:spcBef>
              <a:buChar char="●"/>
              <a:tabLst>
                <a:tab pos="337185" algn="l"/>
                <a:tab pos="337820" algn="l"/>
              </a:tabLst>
            </a:pPr>
            <a:r>
              <a:rPr dirty="0" sz="1500" spc="10">
                <a:latin typeface="Comic Sans MS"/>
                <a:cs typeface="Comic Sans MS"/>
              </a:rPr>
              <a:t>Version</a:t>
            </a:r>
            <a:r>
              <a:rPr dirty="0" sz="1500" spc="-45">
                <a:latin typeface="Comic Sans MS"/>
                <a:cs typeface="Comic Sans MS"/>
              </a:rPr>
              <a:t> </a:t>
            </a:r>
            <a:r>
              <a:rPr dirty="0" sz="1500" spc="5">
                <a:latin typeface="Comic Sans MS"/>
                <a:cs typeface="Comic Sans MS"/>
              </a:rPr>
              <a:t>control</a:t>
            </a:r>
            <a:endParaRPr sz="1500">
              <a:latin typeface="Comic Sans MS"/>
              <a:cs typeface="Comic Sans MS"/>
            </a:endParaRPr>
          </a:p>
          <a:p>
            <a:pPr marL="337185" indent="-325120">
              <a:lnSpc>
                <a:spcPct val="100000"/>
              </a:lnSpc>
              <a:spcBef>
                <a:spcPts val="25"/>
              </a:spcBef>
              <a:buChar char="●"/>
              <a:tabLst>
                <a:tab pos="337185" algn="l"/>
                <a:tab pos="337820" algn="l"/>
              </a:tabLst>
            </a:pPr>
            <a:r>
              <a:rPr dirty="0" sz="1500" spc="5">
                <a:latin typeface="Comic Sans MS"/>
                <a:cs typeface="Comic Sans MS"/>
              </a:rPr>
              <a:t>Modularization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80203" y="0"/>
            <a:ext cx="4463796" cy="5108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218" y="554228"/>
            <a:ext cx="350964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2500" spc="-5"/>
              <a:t>Challenges &amp;</a:t>
            </a:r>
            <a:r>
              <a:rPr dirty="0" u="none" sz="2500" spc="-20"/>
              <a:t> </a:t>
            </a:r>
            <a:r>
              <a:rPr dirty="0" u="none" sz="2500" spc="-5"/>
              <a:t>Learnings</a:t>
            </a:r>
            <a:endParaRPr sz="2500"/>
          </a:p>
        </p:txBody>
      </p:sp>
      <p:sp>
        <p:nvSpPr>
          <p:cNvPr id="4" name="object 4"/>
          <p:cNvSpPr/>
          <p:nvPr/>
        </p:nvSpPr>
        <p:spPr>
          <a:xfrm>
            <a:off x="4611623" y="0"/>
            <a:ext cx="4532376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6821" y="1253744"/>
            <a:ext cx="3203575" cy="948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23215">
              <a:lnSpc>
                <a:spcPct val="100000"/>
              </a:lnSpc>
              <a:spcBef>
                <a:spcPts val="100"/>
              </a:spcBef>
              <a:buChar char="●"/>
              <a:tabLst>
                <a:tab pos="354965" algn="l"/>
                <a:tab pos="355600" algn="l"/>
              </a:tabLst>
            </a:pPr>
            <a:r>
              <a:rPr dirty="0" sz="1500" spc="-5">
                <a:latin typeface="Comic Sans MS"/>
                <a:cs typeface="Comic Sans MS"/>
              </a:rPr>
              <a:t>Working </a:t>
            </a:r>
            <a:r>
              <a:rPr dirty="0" sz="1500">
                <a:latin typeface="Comic Sans MS"/>
                <a:cs typeface="Comic Sans MS"/>
              </a:rPr>
              <a:t>on a </a:t>
            </a:r>
            <a:r>
              <a:rPr dirty="0" sz="1500" spc="-5">
                <a:latin typeface="Comic Sans MS"/>
                <a:cs typeface="Comic Sans MS"/>
              </a:rPr>
              <a:t>Tight</a:t>
            </a:r>
            <a:r>
              <a:rPr dirty="0" sz="1500" spc="5">
                <a:latin typeface="Comic Sans MS"/>
                <a:cs typeface="Comic Sans MS"/>
              </a:rPr>
              <a:t> </a:t>
            </a:r>
            <a:r>
              <a:rPr dirty="0" sz="1500" spc="-5">
                <a:latin typeface="Comic Sans MS"/>
                <a:cs typeface="Comic Sans MS"/>
              </a:rPr>
              <a:t>Schedule</a:t>
            </a:r>
            <a:endParaRPr sz="1500">
              <a:latin typeface="Comic Sans MS"/>
              <a:cs typeface="Comic Sans MS"/>
            </a:endParaRPr>
          </a:p>
          <a:p>
            <a:pPr marL="355600" indent="-323215">
              <a:lnSpc>
                <a:spcPct val="100000"/>
              </a:lnSpc>
              <a:buChar char="●"/>
              <a:tabLst>
                <a:tab pos="354965" algn="l"/>
                <a:tab pos="355600" algn="l"/>
              </a:tabLst>
            </a:pPr>
            <a:r>
              <a:rPr dirty="0" sz="1500" spc="-5">
                <a:latin typeface="Comic Sans MS"/>
                <a:cs typeface="Comic Sans MS"/>
              </a:rPr>
              <a:t>Collaborating </a:t>
            </a:r>
            <a:r>
              <a:rPr dirty="0" sz="1500">
                <a:latin typeface="Comic Sans MS"/>
                <a:cs typeface="Comic Sans MS"/>
              </a:rPr>
              <a:t>using Git</a:t>
            </a:r>
            <a:endParaRPr sz="1500">
              <a:latin typeface="Comic Sans MS"/>
              <a:cs typeface="Comic Sans MS"/>
            </a:endParaRPr>
          </a:p>
          <a:p>
            <a:pPr marL="355600" indent="-323215">
              <a:lnSpc>
                <a:spcPct val="100000"/>
              </a:lnSpc>
              <a:buChar char="●"/>
              <a:tabLst>
                <a:tab pos="354965" algn="l"/>
                <a:tab pos="355600" algn="l"/>
              </a:tabLst>
            </a:pPr>
            <a:r>
              <a:rPr dirty="0" sz="1500">
                <a:latin typeface="Comic Sans MS"/>
                <a:cs typeface="Comic Sans MS"/>
              </a:rPr>
              <a:t>Working </a:t>
            </a:r>
            <a:r>
              <a:rPr dirty="0" sz="1500" spc="-5">
                <a:latin typeface="Comic Sans MS"/>
                <a:cs typeface="Comic Sans MS"/>
              </a:rPr>
              <a:t>with </a:t>
            </a:r>
            <a:r>
              <a:rPr dirty="0" sz="1500">
                <a:latin typeface="Comic Sans MS"/>
                <a:cs typeface="Comic Sans MS"/>
              </a:rPr>
              <a:t>New</a:t>
            </a:r>
            <a:r>
              <a:rPr dirty="0" sz="1500" spc="-40">
                <a:latin typeface="Comic Sans MS"/>
                <a:cs typeface="Comic Sans MS"/>
              </a:rPr>
              <a:t> </a:t>
            </a:r>
            <a:r>
              <a:rPr dirty="0" sz="1500" spc="-5">
                <a:latin typeface="Comic Sans MS"/>
                <a:cs typeface="Comic Sans MS"/>
              </a:rPr>
              <a:t>Technologies</a:t>
            </a:r>
            <a:endParaRPr sz="15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buSzPct val="120000"/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dirty="0" sz="1500" spc="-5">
                <a:latin typeface="Comic Sans MS"/>
                <a:cs typeface="Comic Sans MS"/>
              </a:rPr>
              <a:t>Tooling and IDE</a:t>
            </a:r>
            <a:r>
              <a:rPr dirty="0" sz="1500" spc="30">
                <a:latin typeface="Comic Sans MS"/>
                <a:cs typeface="Comic Sans MS"/>
              </a:rPr>
              <a:t> </a:t>
            </a:r>
            <a:r>
              <a:rPr dirty="0" sz="1500" spc="-10">
                <a:latin typeface="Comic Sans MS"/>
                <a:cs typeface="Comic Sans MS"/>
              </a:rPr>
              <a:t>Challenges</a:t>
            </a:r>
            <a:endParaRPr sz="15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1097" y="1999233"/>
            <a:ext cx="1081405" cy="51562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10"/>
              <a:t>Demo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4399788" y="0"/>
            <a:ext cx="4744212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943" y="2136724"/>
            <a:ext cx="18859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2800" spc="-10" b="0">
                <a:latin typeface="Comic Sans MS"/>
                <a:cs typeface="Comic Sans MS"/>
              </a:rPr>
              <a:t>Questions?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1728" y="0"/>
            <a:ext cx="4462272" cy="5108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704" y="1408302"/>
            <a:ext cx="2654300" cy="6051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 sz="3800">
                <a:solidFill>
                  <a:srgbClr val="FFDE13"/>
                </a:solidFill>
                <a:latin typeface="Arial"/>
                <a:cs typeface="Arial"/>
              </a:rPr>
              <a:t>Thank</a:t>
            </a:r>
            <a:r>
              <a:rPr dirty="0" u="none" sz="3800" spc="-75">
                <a:solidFill>
                  <a:srgbClr val="FFDE13"/>
                </a:solidFill>
                <a:latin typeface="Arial"/>
                <a:cs typeface="Arial"/>
              </a:rPr>
              <a:t> </a:t>
            </a:r>
            <a:r>
              <a:rPr dirty="0" u="none" sz="3800" spc="-5">
                <a:solidFill>
                  <a:srgbClr val="FFDE13"/>
                </a:solidFill>
                <a:latin typeface="Arial"/>
                <a:cs typeface="Arial"/>
              </a:rPr>
              <a:t>You!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40252"/>
            <a:ext cx="9143999" cy="1318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746" y="201929"/>
            <a:ext cx="148907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2500" spc="25">
                <a:latin typeface="Trebuchet MS"/>
                <a:cs typeface="Trebuchet MS"/>
              </a:rPr>
              <a:t>GROUP</a:t>
            </a:r>
            <a:r>
              <a:rPr dirty="0" u="none" sz="2500" spc="-185">
                <a:latin typeface="Trebuchet MS"/>
                <a:cs typeface="Trebuchet MS"/>
              </a:rPr>
              <a:t> </a:t>
            </a:r>
            <a:r>
              <a:rPr dirty="0" u="none" sz="2500" spc="75">
                <a:latin typeface="Trebuchet MS"/>
                <a:cs typeface="Trebuchet MS"/>
              </a:rPr>
              <a:t>-C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746" y="759409"/>
            <a:ext cx="7412990" cy="24485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 i="1">
                <a:solidFill>
                  <a:srgbClr val="585858"/>
                </a:solidFill>
                <a:latin typeface="Comic Sans MS"/>
                <a:cs typeface="Comic Sans MS"/>
              </a:rPr>
              <a:t>Team members</a:t>
            </a:r>
            <a:endParaRPr sz="1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Comic Sans MS"/>
              <a:cs typeface="Comic Sans MS"/>
            </a:endParaRPr>
          </a:p>
          <a:p>
            <a:pPr marL="12700" marR="6043295">
              <a:lnSpc>
                <a:spcPct val="114999"/>
              </a:lnSpc>
              <a:spcBef>
                <a:spcPts val="5"/>
              </a:spcBef>
            </a:pPr>
            <a:r>
              <a:rPr dirty="0" sz="1400" b="1" i="1">
                <a:solidFill>
                  <a:srgbClr val="585858"/>
                </a:solidFill>
                <a:latin typeface="Comic Sans MS"/>
                <a:cs typeface="Comic Sans MS"/>
              </a:rPr>
              <a:t>Vaishnavi </a:t>
            </a:r>
            <a:r>
              <a:rPr dirty="0" sz="1400" spc="-5" b="1" i="1">
                <a:solidFill>
                  <a:srgbClr val="585858"/>
                </a:solidFill>
                <a:latin typeface="Comic Sans MS"/>
                <a:cs typeface="Comic Sans MS"/>
              </a:rPr>
              <a:t>Sahu  </a:t>
            </a:r>
            <a:r>
              <a:rPr dirty="0" sz="1400" b="1" i="1">
                <a:solidFill>
                  <a:srgbClr val="585858"/>
                </a:solidFill>
                <a:latin typeface="Comic Sans MS"/>
                <a:cs typeface="Comic Sans MS"/>
              </a:rPr>
              <a:t>K </a:t>
            </a:r>
            <a:r>
              <a:rPr dirty="0" sz="1400" spc="-5" b="1" i="1">
                <a:solidFill>
                  <a:srgbClr val="585858"/>
                </a:solidFill>
                <a:latin typeface="Comic Sans MS"/>
                <a:cs typeface="Comic Sans MS"/>
              </a:rPr>
              <a:t>Sai </a:t>
            </a:r>
            <a:r>
              <a:rPr dirty="0" sz="1400" b="1" i="1">
                <a:solidFill>
                  <a:srgbClr val="585858"/>
                </a:solidFill>
                <a:latin typeface="Comic Sans MS"/>
                <a:cs typeface="Comic Sans MS"/>
              </a:rPr>
              <a:t>Sudha  Aaishu Agarwal  </a:t>
            </a:r>
            <a:r>
              <a:rPr dirty="0" sz="1400" spc="-5" b="1" i="1">
                <a:solidFill>
                  <a:srgbClr val="585858"/>
                </a:solidFill>
                <a:latin typeface="Comic Sans MS"/>
                <a:cs typeface="Comic Sans MS"/>
              </a:rPr>
              <a:t>Anjali Prajapati  Sarthak</a:t>
            </a:r>
            <a:r>
              <a:rPr dirty="0" sz="1400" spc="-35" b="1" i="1">
                <a:solidFill>
                  <a:srgbClr val="585858"/>
                </a:solidFill>
                <a:latin typeface="Comic Sans MS"/>
                <a:cs typeface="Comic Sans MS"/>
              </a:rPr>
              <a:t> </a:t>
            </a:r>
            <a:r>
              <a:rPr dirty="0" sz="1400" b="1" i="1">
                <a:solidFill>
                  <a:srgbClr val="585858"/>
                </a:solidFill>
                <a:latin typeface="Comic Sans MS"/>
                <a:cs typeface="Comic Sans MS"/>
              </a:rPr>
              <a:t>Bhatt</a:t>
            </a:r>
            <a:endParaRPr sz="1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 i="1">
                <a:solidFill>
                  <a:srgbClr val="4285F4"/>
                </a:solidFill>
                <a:latin typeface="Comic Sans MS"/>
                <a:cs typeface="Comic Sans MS"/>
              </a:rPr>
              <a:t>Team </a:t>
            </a:r>
            <a:r>
              <a:rPr dirty="0" sz="1400" b="1" i="1">
                <a:solidFill>
                  <a:srgbClr val="4285F4"/>
                </a:solidFill>
                <a:latin typeface="Comic Sans MS"/>
                <a:cs typeface="Comic Sans MS"/>
              </a:rPr>
              <a:t>Github</a:t>
            </a:r>
            <a:r>
              <a:rPr dirty="0" sz="1400" spc="-25" b="1" i="1">
                <a:solidFill>
                  <a:srgbClr val="4285F4"/>
                </a:solidFill>
                <a:latin typeface="Comic Sans MS"/>
                <a:cs typeface="Comic Sans MS"/>
              </a:rPr>
              <a:t> </a:t>
            </a:r>
            <a:r>
              <a:rPr dirty="0" sz="1400" b="1" i="1">
                <a:solidFill>
                  <a:srgbClr val="4285F4"/>
                </a:solidFill>
                <a:latin typeface="Comic Sans MS"/>
                <a:cs typeface="Comic Sans MS"/>
              </a:rPr>
              <a:t>Repo-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400" spc="-5" b="1" i="1">
                <a:solidFill>
                  <a:srgbClr val="4285F4"/>
                </a:solidFill>
                <a:latin typeface="Comic Sans MS"/>
                <a:cs typeface="Comic Sans MS"/>
              </a:rPr>
              <a:t>https://github.com/Ms-Vaishnavi/JEDI-2.0-Flipkart-Development/tree/Development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8469" y="233953"/>
            <a:ext cx="3116901" cy="2292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054702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8721" y="394208"/>
            <a:ext cx="29190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/>
              <a:t>STAKEHOLDERS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598545" y="1292097"/>
            <a:ext cx="1085850" cy="318770"/>
          </a:xfrm>
          <a:prstGeom prst="rect">
            <a:avLst/>
          </a:prstGeom>
          <a:solidFill>
            <a:srgbClr val="F8CA9C"/>
          </a:solidFill>
        </p:spPr>
        <p:txBody>
          <a:bodyPr wrap="square" lIns="0" tIns="3238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r>
              <a:rPr dirty="0" u="heavy" sz="1800" spc="-5" b="1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Spo</a:t>
            </a:r>
            <a:r>
              <a:rPr dirty="0" u="heavy" sz="1800" b="1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nsors: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6353" y="1627377"/>
            <a:ext cx="97790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5" i="1">
                <a:latin typeface="Comic Sans MS"/>
                <a:cs typeface="Comic Sans MS"/>
              </a:rPr>
              <a:t>1.</a:t>
            </a:r>
            <a:r>
              <a:rPr dirty="0" sz="1700" spc="-10" i="1">
                <a:latin typeface="Comic Sans MS"/>
                <a:cs typeface="Comic Sans MS"/>
              </a:rPr>
              <a:t>F</a:t>
            </a:r>
            <a:r>
              <a:rPr dirty="0" sz="1700" i="1">
                <a:latin typeface="Comic Sans MS"/>
                <a:cs typeface="Comic Sans MS"/>
              </a:rPr>
              <a:t>lip</a:t>
            </a:r>
            <a:r>
              <a:rPr dirty="0" sz="1700" spc="5" i="1">
                <a:latin typeface="Comic Sans MS"/>
                <a:cs typeface="Comic Sans MS"/>
              </a:rPr>
              <a:t>k</a:t>
            </a:r>
            <a:r>
              <a:rPr dirty="0" sz="1700" i="1">
                <a:latin typeface="Comic Sans MS"/>
                <a:cs typeface="Comic Sans MS"/>
              </a:rPr>
              <a:t>art</a:t>
            </a:r>
            <a:endParaRPr sz="17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8545" y="2221738"/>
            <a:ext cx="666115" cy="318770"/>
          </a:xfrm>
          <a:prstGeom prst="rect">
            <a:avLst/>
          </a:prstGeom>
          <a:solidFill>
            <a:srgbClr val="F8CA9C"/>
          </a:solidFill>
        </p:spPr>
        <p:txBody>
          <a:bodyPr wrap="square" lIns="0" tIns="3238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r>
              <a:rPr dirty="0" u="heavy" sz="1800" spc="-4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800" spc="-5" b="1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SME’s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6353" y="2557398"/>
            <a:ext cx="16217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i="1">
                <a:latin typeface="Comic Sans MS"/>
                <a:cs typeface="Comic Sans MS"/>
              </a:rPr>
              <a:t>1.Amit </a:t>
            </a:r>
            <a:r>
              <a:rPr dirty="0" sz="1600" spc="-5" i="1">
                <a:latin typeface="Comic Sans MS"/>
                <a:cs typeface="Comic Sans MS"/>
              </a:rPr>
              <a:t>Kr.</a:t>
            </a:r>
            <a:r>
              <a:rPr dirty="0" sz="1600" spc="-15" i="1">
                <a:latin typeface="Comic Sans MS"/>
                <a:cs typeface="Comic Sans MS"/>
              </a:rPr>
              <a:t> </a:t>
            </a:r>
            <a:r>
              <a:rPr dirty="0" sz="1600" spc="-10" i="1">
                <a:latin typeface="Comic Sans MS"/>
                <a:cs typeface="Comic Sans MS"/>
              </a:rPr>
              <a:t>Balyan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8545" y="3133089"/>
            <a:ext cx="2479040" cy="318770"/>
          </a:xfrm>
          <a:prstGeom prst="rect">
            <a:avLst/>
          </a:prstGeom>
          <a:solidFill>
            <a:srgbClr val="F8CA9C"/>
          </a:solidFill>
        </p:spPr>
        <p:txBody>
          <a:bodyPr wrap="square" lIns="0" tIns="3238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r>
              <a:rPr dirty="0" u="heavy" sz="1800" spc="-5" b="1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Training</a:t>
            </a:r>
            <a:r>
              <a:rPr dirty="0" u="heavy" sz="1800" spc="-100" b="1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dirty="0" u="heavy" sz="1800" b="1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Coordinators: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86353" y="3431794"/>
            <a:ext cx="3250565" cy="58674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54940" indent="-142875">
              <a:lnSpc>
                <a:spcPct val="100000"/>
              </a:lnSpc>
              <a:spcBef>
                <a:spcPts val="390"/>
              </a:spcBef>
              <a:buSzPct val="93750"/>
              <a:buAutoNum type="arabicPeriod"/>
              <a:tabLst>
                <a:tab pos="155575" algn="l"/>
              </a:tabLst>
            </a:pPr>
            <a:r>
              <a:rPr dirty="0" sz="1600" spc="-10" i="1">
                <a:latin typeface="Comic Sans MS"/>
                <a:cs typeface="Comic Sans MS"/>
              </a:rPr>
              <a:t>Sharath</a:t>
            </a:r>
            <a:r>
              <a:rPr dirty="0" sz="1600" spc="30" i="1">
                <a:latin typeface="Comic Sans MS"/>
                <a:cs typeface="Comic Sans MS"/>
              </a:rPr>
              <a:t> </a:t>
            </a:r>
            <a:r>
              <a:rPr dirty="0" sz="1600" spc="-5" i="1">
                <a:latin typeface="Comic Sans MS"/>
                <a:cs typeface="Comic Sans MS"/>
              </a:rPr>
              <a:t>Ramesha</a:t>
            </a:r>
            <a:endParaRPr sz="1600">
              <a:latin typeface="Comic Sans MS"/>
              <a:cs typeface="Comic Sans MS"/>
            </a:endParaRPr>
          </a:p>
          <a:p>
            <a:pPr marL="187325" indent="-175260">
              <a:lnSpc>
                <a:spcPct val="100000"/>
              </a:lnSpc>
              <a:spcBef>
                <a:spcPts val="285"/>
              </a:spcBef>
              <a:buSzPct val="93750"/>
              <a:buAutoNum type="arabicPeriod"/>
              <a:tabLst>
                <a:tab pos="187960" algn="l"/>
              </a:tabLst>
            </a:pPr>
            <a:r>
              <a:rPr dirty="0" sz="1600" spc="-10" i="1">
                <a:latin typeface="Comic Sans MS"/>
                <a:cs typeface="Comic Sans MS"/>
              </a:rPr>
              <a:t>Ballimpalli </a:t>
            </a:r>
            <a:r>
              <a:rPr dirty="0" sz="1600" spc="-5" i="1">
                <a:latin typeface="Comic Sans MS"/>
                <a:cs typeface="Comic Sans MS"/>
              </a:rPr>
              <a:t>Padmaja</a:t>
            </a:r>
            <a:r>
              <a:rPr dirty="0" sz="1600" spc="55" i="1">
                <a:latin typeface="Comic Sans MS"/>
                <a:cs typeface="Comic Sans MS"/>
              </a:rPr>
              <a:t> </a:t>
            </a:r>
            <a:r>
              <a:rPr dirty="0" sz="1600" spc="-5" i="1">
                <a:latin typeface="Comic Sans MS"/>
                <a:cs typeface="Comic Sans MS"/>
              </a:rPr>
              <a:t>Purushotham</a:t>
            </a:r>
            <a:endParaRPr sz="16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48832" y="943508"/>
            <a:ext cx="2451100" cy="2491105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294640" algn="l"/>
              </a:tabLst>
            </a:pPr>
            <a:r>
              <a:rPr dirty="0" sz="1500" spc="15" b="1" i="1">
                <a:solidFill>
                  <a:srgbClr val="027BD4"/>
                </a:solidFill>
                <a:latin typeface="Comic Sans MS"/>
                <a:cs typeface="Comic Sans MS"/>
              </a:rPr>
              <a:t>Our</a:t>
            </a:r>
            <a:r>
              <a:rPr dirty="0" sz="1500" spc="10" b="1" i="1">
                <a:solidFill>
                  <a:srgbClr val="027BD4"/>
                </a:solidFill>
                <a:latin typeface="Comic Sans MS"/>
                <a:cs typeface="Comic Sans MS"/>
              </a:rPr>
              <a:t> </a:t>
            </a:r>
            <a:r>
              <a:rPr dirty="0" sz="1500" spc="5" b="1" i="1">
                <a:solidFill>
                  <a:srgbClr val="027BD4"/>
                </a:solidFill>
                <a:latin typeface="Comic Sans MS"/>
                <a:cs typeface="Comic Sans MS"/>
              </a:rPr>
              <a:t>vision</a:t>
            </a:r>
            <a:endParaRPr sz="1500">
              <a:latin typeface="Comic Sans MS"/>
              <a:cs typeface="Comic Sans MS"/>
            </a:endParaRPr>
          </a:p>
          <a:p>
            <a:pPr marL="294640" indent="-281940">
              <a:lnSpc>
                <a:spcPct val="100000"/>
              </a:lnSpc>
              <a:spcBef>
                <a:spcPts val="975"/>
              </a:spcBef>
              <a:buAutoNum type="arabicPeriod"/>
              <a:tabLst>
                <a:tab pos="294640" algn="l"/>
              </a:tabLst>
            </a:pPr>
            <a:r>
              <a:rPr dirty="0" sz="1500" spc="15" b="1" i="1">
                <a:solidFill>
                  <a:srgbClr val="027BD4"/>
                </a:solidFill>
                <a:latin typeface="Comic Sans MS"/>
                <a:cs typeface="Comic Sans MS"/>
              </a:rPr>
              <a:t>Our</a:t>
            </a:r>
            <a:r>
              <a:rPr dirty="0" sz="1500" spc="5" b="1" i="1">
                <a:solidFill>
                  <a:srgbClr val="027BD4"/>
                </a:solidFill>
                <a:latin typeface="Comic Sans MS"/>
                <a:cs typeface="Comic Sans MS"/>
              </a:rPr>
              <a:t> </a:t>
            </a:r>
            <a:r>
              <a:rPr dirty="0" sz="1500" spc="15" b="1" i="1">
                <a:solidFill>
                  <a:srgbClr val="027BD4"/>
                </a:solidFill>
                <a:latin typeface="Comic Sans MS"/>
                <a:cs typeface="Comic Sans MS"/>
              </a:rPr>
              <a:t>Journey</a:t>
            </a:r>
            <a:endParaRPr sz="1500">
              <a:latin typeface="Comic Sans MS"/>
              <a:cs typeface="Comic Sans MS"/>
            </a:endParaRPr>
          </a:p>
          <a:p>
            <a:pPr marL="294640" indent="-281940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294640" algn="l"/>
              </a:tabLst>
            </a:pPr>
            <a:r>
              <a:rPr dirty="0" sz="1500" spc="15" b="1" i="1">
                <a:solidFill>
                  <a:srgbClr val="027BD4"/>
                </a:solidFill>
                <a:latin typeface="Comic Sans MS"/>
                <a:cs typeface="Comic Sans MS"/>
              </a:rPr>
              <a:t>Engineering</a:t>
            </a:r>
            <a:r>
              <a:rPr dirty="0" sz="1500" spc="-20" b="1" i="1">
                <a:solidFill>
                  <a:srgbClr val="027BD4"/>
                </a:solidFill>
                <a:latin typeface="Comic Sans MS"/>
                <a:cs typeface="Comic Sans MS"/>
              </a:rPr>
              <a:t> </a:t>
            </a:r>
            <a:r>
              <a:rPr dirty="0" sz="1500" spc="15" b="1" i="1">
                <a:solidFill>
                  <a:srgbClr val="027BD4"/>
                </a:solidFill>
                <a:latin typeface="Comic Sans MS"/>
                <a:cs typeface="Comic Sans MS"/>
              </a:rPr>
              <a:t>Practices</a:t>
            </a:r>
            <a:endParaRPr sz="1500">
              <a:latin typeface="Comic Sans MS"/>
              <a:cs typeface="Comic Sans MS"/>
            </a:endParaRPr>
          </a:p>
          <a:p>
            <a:pPr marL="294640" indent="-281940">
              <a:lnSpc>
                <a:spcPct val="100000"/>
              </a:lnSpc>
              <a:spcBef>
                <a:spcPts val="975"/>
              </a:spcBef>
              <a:buAutoNum type="arabicPeriod"/>
              <a:tabLst>
                <a:tab pos="294640" algn="l"/>
              </a:tabLst>
            </a:pPr>
            <a:r>
              <a:rPr dirty="0" sz="1500" spc="20" b="1" i="1">
                <a:solidFill>
                  <a:srgbClr val="027BD4"/>
                </a:solidFill>
                <a:latin typeface="Comic Sans MS"/>
                <a:cs typeface="Comic Sans MS"/>
              </a:rPr>
              <a:t>Tech</a:t>
            </a:r>
            <a:r>
              <a:rPr dirty="0" sz="1500" b="1" i="1">
                <a:solidFill>
                  <a:srgbClr val="027BD4"/>
                </a:solidFill>
                <a:latin typeface="Comic Sans MS"/>
                <a:cs typeface="Comic Sans MS"/>
              </a:rPr>
              <a:t> </a:t>
            </a:r>
            <a:r>
              <a:rPr dirty="0" sz="1500" spc="10" b="1" i="1">
                <a:solidFill>
                  <a:srgbClr val="027BD4"/>
                </a:solidFill>
                <a:latin typeface="Comic Sans MS"/>
                <a:cs typeface="Comic Sans MS"/>
              </a:rPr>
              <a:t>Stacks</a:t>
            </a:r>
            <a:endParaRPr sz="1500">
              <a:latin typeface="Comic Sans MS"/>
              <a:cs typeface="Comic Sans MS"/>
            </a:endParaRPr>
          </a:p>
          <a:p>
            <a:pPr marL="294640" indent="-281940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294640" algn="l"/>
              </a:tabLst>
            </a:pPr>
            <a:r>
              <a:rPr dirty="0" sz="1500" spc="15" b="1" i="1">
                <a:solidFill>
                  <a:srgbClr val="027BD4"/>
                </a:solidFill>
                <a:latin typeface="Comic Sans MS"/>
                <a:cs typeface="Comic Sans MS"/>
              </a:rPr>
              <a:t>Challenges </a:t>
            </a:r>
            <a:r>
              <a:rPr dirty="0" sz="1500" spc="25" b="1" i="1">
                <a:solidFill>
                  <a:srgbClr val="027BD4"/>
                </a:solidFill>
                <a:latin typeface="Comic Sans MS"/>
                <a:cs typeface="Comic Sans MS"/>
              </a:rPr>
              <a:t>&amp;</a:t>
            </a:r>
            <a:r>
              <a:rPr dirty="0" sz="1500" spc="-25" b="1" i="1">
                <a:solidFill>
                  <a:srgbClr val="027BD4"/>
                </a:solidFill>
                <a:latin typeface="Comic Sans MS"/>
                <a:cs typeface="Comic Sans MS"/>
              </a:rPr>
              <a:t> </a:t>
            </a:r>
            <a:r>
              <a:rPr dirty="0" sz="1500" spc="15" b="1" i="1">
                <a:solidFill>
                  <a:srgbClr val="027BD4"/>
                </a:solidFill>
                <a:latin typeface="Comic Sans MS"/>
                <a:cs typeface="Comic Sans MS"/>
              </a:rPr>
              <a:t>Learnings</a:t>
            </a:r>
            <a:endParaRPr sz="1500">
              <a:latin typeface="Comic Sans MS"/>
              <a:cs typeface="Comic Sans MS"/>
            </a:endParaRPr>
          </a:p>
          <a:p>
            <a:pPr marL="294640" indent="-281940">
              <a:lnSpc>
                <a:spcPct val="100000"/>
              </a:lnSpc>
              <a:spcBef>
                <a:spcPts val="975"/>
              </a:spcBef>
              <a:buAutoNum type="arabicPeriod"/>
              <a:tabLst>
                <a:tab pos="294640" algn="l"/>
              </a:tabLst>
            </a:pPr>
            <a:r>
              <a:rPr dirty="0" sz="1500" spc="15" b="1" i="1">
                <a:solidFill>
                  <a:srgbClr val="027BD4"/>
                </a:solidFill>
                <a:latin typeface="Comic Sans MS"/>
                <a:cs typeface="Comic Sans MS"/>
              </a:rPr>
              <a:t>Demo</a:t>
            </a:r>
            <a:endParaRPr sz="1500">
              <a:latin typeface="Comic Sans MS"/>
              <a:cs typeface="Comic Sans MS"/>
            </a:endParaRPr>
          </a:p>
          <a:p>
            <a:pPr marL="294640" indent="-281940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294640" algn="l"/>
              </a:tabLst>
            </a:pPr>
            <a:r>
              <a:rPr dirty="0" sz="1500" spc="15" b="1" i="1">
                <a:solidFill>
                  <a:srgbClr val="027BD4"/>
                </a:solidFill>
                <a:latin typeface="Comic Sans MS"/>
                <a:cs typeface="Comic Sans MS"/>
              </a:rPr>
              <a:t>Questions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19" y="295656"/>
            <a:ext cx="5408676" cy="1984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116323" cy="5108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91634" y="657859"/>
            <a:ext cx="3345179" cy="2618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Comic Sans MS"/>
                <a:cs typeface="Comic Sans MS"/>
              </a:rPr>
              <a:t>To create Flipfit, a</a:t>
            </a:r>
            <a:r>
              <a:rPr dirty="0" sz="1700" spc="-20">
                <a:latin typeface="Comic Sans MS"/>
                <a:cs typeface="Comic Sans MS"/>
              </a:rPr>
              <a:t> </a:t>
            </a:r>
            <a:r>
              <a:rPr dirty="0" sz="1700">
                <a:latin typeface="Comic Sans MS"/>
                <a:cs typeface="Comic Sans MS"/>
              </a:rPr>
              <a:t>Gym</a:t>
            </a:r>
            <a:endParaRPr sz="17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latin typeface="Comic Sans MS"/>
                <a:cs typeface="Comic Sans MS"/>
              </a:rPr>
              <a:t>Management System, </a:t>
            </a:r>
            <a:r>
              <a:rPr dirty="0" sz="1700" spc="-5">
                <a:latin typeface="Comic Sans MS"/>
                <a:cs typeface="Comic Sans MS"/>
              </a:rPr>
              <a:t>where</a:t>
            </a:r>
            <a:r>
              <a:rPr dirty="0" sz="1700" spc="-15">
                <a:latin typeface="Comic Sans MS"/>
                <a:cs typeface="Comic Sans MS"/>
              </a:rPr>
              <a:t> </a:t>
            </a:r>
            <a:r>
              <a:rPr dirty="0" sz="1700">
                <a:latin typeface="Comic Sans MS"/>
                <a:cs typeface="Comic Sans MS"/>
              </a:rPr>
              <a:t>-</a:t>
            </a:r>
            <a:endParaRPr sz="1700">
              <a:latin typeface="Comic Sans MS"/>
              <a:cs typeface="Comic Sans MS"/>
            </a:endParaRPr>
          </a:p>
          <a:p>
            <a:pPr marL="469900" marR="5080" indent="-337185">
              <a:lnSpc>
                <a:spcPct val="100000"/>
              </a:lnSpc>
              <a:spcBef>
                <a:spcPts val="2039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700">
                <a:latin typeface="Comic Sans MS"/>
                <a:cs typeface="Comic Sans MS"/>
              </a:rPr>
              <a:t>A Gym owner can add </a:t>
            </a:r>
            <a:r>
              <a:rPr dirty="0" sz="1700" spc="-5">
                <a:latin typeface="Comic Sans MS"/>
                <a:cs typeface="Comic Sans MS"/>
              </a:rPr>
              <a:t>gym,  </a:t>
            </a:r>
            <a:r>
              <a:rPr dirty="0" sz="1700">
                <a:latin typeface="Comic Sans MS"/>
                <a:cs typeface="Comic Sans MS"/>
              </a:rPr>
              <a:t>change gym </a:t>
            </a:r>
            <a:r>
              <a:rPr dirty="0" sz="1700" spc="-5">
                <a:latin typeface="Comic Sans MS"/>
                <a:cs typeface="Comic Sans MS"/>
              </a:rPr>
              <a:t>details,get gyms  verified</a:t>
            </a:r>
            <a:endParaRPr sz="1700">
              <a:latin typeface="Comic Sans MS"/>
              <a:cs typeface="Comic Sans MS"/>
            </a:endParaRPr>
          </a:p>
          <a:p>
            <a:pPr marL="469900" marR="168275" indent="-337185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1700">
                <a:latin typeface="Comic Sans MS"/>
                <a:cs typeface="Comic Sans MS"/>
              </a:rPr>
              <a:t>A Customer can </a:t>
            </a:r>
            <a:r>
              <a:rPr dirty="0" sz="1700" spc="-5">
                <a:latin typeface="Comic Sans MS"/>
                <a:cs typeface="Comic Sans MS"/>
              </a:rPr>
              <a:t>view</a:t>
            </a:r>
            <a:r>
              <a:rPr dirty="0" sz="1700" spc="-50">
                <a:latin typeface="Comic Sans MS"/>
                <a:cs typeface="Comic Sans MS"/>
              </a:rPr>
              <a:t> </a:t>
            </a:r>
            <a:r>
              <a:rPr dirty="0" sz="1700" spc="-5">
                <a:latin typeface="Comic Sans MS"/>
                <a:cs typeface="Comic Sans MS"/>
              </a:rPr>
              <a:t>gyms,  book </a:t>
            </a:r>
            <a:r>
              <a:rPr dirty="0" sz="1700">
                <a:latin typeface="Comic Sans MS"/>
                <a:cs typeface="Comic Sans MS"/>
              </a:rPr>
              <a:t>slots,cancel</a:t>
            </a:r>
            <a:r>
              <a:rPr dirty="0" sz="1700" spc="-10">
                <a:latin typeface="Comic Sans MS"/>
                <a:cs typeface="Comic Sans MS"/>
              </a:rPr>
              <a:t> </a:t>
            </a:r>
            <a:r>
              <a:rPr dirty="0" sz="1700">
                <a:latin typeface="Comic Sans MS"/>
                <a:cs typeface="Comic Sans MS"/>
              </a:rPr>
              <a:t>slots</a:t>
            </a:r>
            <a:endParaRPr sz="1700">
              <a:latin typeface="Comic Sans MS"/>
              <a:cs typeface="Comic Sans MS"/>
            </a:endParaRPr>
          </a:p>
          <a:p>
            <a:pPr marL="469900" indent="-337185">
              <a:lnSpc>
                <a:spcPct val="100000"/>
              </a:lnSpc>
              <a:spcBef>
                <a:spcPts val="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1700" spc="-5">
                <a:latin typeface="Comic Sans MS"/>
                <a:cs typeface="Comic Sans MS"/>
              </a:rPr>
              <a:t>Admin </a:t>
            </a:r>
            <a:r>
              <a:rPr dirty="0" sz="1700">
                <a:latin typeface="Comic Sans MS"/>
                <a:cs typeface="Comic Sans MS"/>
              </a:rPr>
              <a:t>can approve </a:t>
            </a:r>
            <a:r>
              <a:rPr dirty="0" sz="1700" spc="-5">
                <a:latin typeface="Comic Sans MS"/>
                <a:cs typeface="Comic Sans MS"/>
              </a:rPr>
              <a:t>gyms</a:t>
            </a:r>
            <a:r>
              <a:rPr dirty="0" sz="1700" spc="-35">
                <a:latin typeface="Comic Sans MS"/>
                <a:cs typeface="Comic Sans MS"/>
              </a:rPr>
              <a:t> </a:t>
            </a:r>
            <a:r>
              <a:rPr dirty="0" sz="1700">
                <a:latin typeface="Comic Sans MS"/>
                <a:cs typeface="Comic Sans MS"/>
              </a:rPr>
              <a:t>and</a:t>
            </a:r>
            <a:endParaRPr sz="1700">
              <a:latin typeface="Comic Sans MS"/>
              <a:cs typeface="Comic Sans MS"/>
            </a:endParaRPr>
          </a:p>
          <a:p>
            <a:pPr marL="469900">
              <a:lnSpc>
                <a:spcPct val="100000"/>
              </a:lnSpc>
            </a:pPr>
            <a:r>
              <a:rPr dirty="0" sz="1700">
                <a:latin typeface="Comic Sans MS"/>
                <a:cs typeface="Comic Sans MS"/>
              </a:rPr>
              <a:t>gym</a:t>
            </a:r>
            <a:r>
              <a:rPr dirty="0" sz="1700" spc="-10">
                <a:latin typeface="Comic Sans MS"/>
                <a:cs typeface="Comic Sans MS"/>
              </a:rPr>
              <a:t> </a:t>
            </a:r>
            <a:r>
              <a:rPr dirty="0" sz="1700">
                <a:latin typeface="Comic Sans MS"/>
                <a:cs typeface="Comic Sans MS"/>
              </a:rPr>
              <a:t>owners</a:t>
            </a:r>
            <a:endParaRPr sz="17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6633" y="2148077"/>
            <a:ext cx="188912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2500" spc="-10" b="0">
                <a:solidFill>
                  <a:srgbClr val="353535"/>
                </a:solidFill>
                <a:latin typeface="Comic Sans MS"/>
                <a:cs typeface="Comic Sans MS"/>
              </a:rPr>
              <a:t>Our</a:t>
            </a:r>
            <a:r>
              <a:rPr dirty="0" u="none" sz="2500" spc="-70" b="0">
                <a:solidFill>
                  <a:srgbClr val="353535"/>
                </a:solidFill>
                <a:latin typeface="Comic Sans MS"/>
                <a:cs typeface="Comic Sans MS"/>
              </a:rPr>
              <a:t> </a:t>
            </a:r>
            <a:r>
              <a:rPr dirty="0" u="none" sz="2500" spc="-5" b="0">
                <a:solidFill>
                  <a:srgbClr val="353535"/>
                </a:solidFill>
                <a:latin typeface="Comic Sans MS"/>
                <a:cs typeface="Comic Sans MS"/>
              </a:rPr>
              <a:t>Journey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67911" y="0"/>
            <a:ext cx="5276088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22904" cy="4858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9971" y="414273"/>
            <a:ext cx="41205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FRAMEWORK FOR 1</a:t>
            </a:r>
            <a:r>
              <a:rPr dirty="0" sz="2400" spc="-105"/>
              <a:t> </a:t>
            </a:r>
            <a:r>
              <a:rPr dirty="0" sz="2400"/>
              <a:t>WEEK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749675" indent="-330835">
              <a:lnSpc>
                <a:spcPct val="100000"/>
              </a:lnSpc>
              <a:spcBef>
                <a:spcPts val="95"/>
              </a:spcBef>
              <a:buFont typeface="Comic Sans MS"/>
              <a:buChar char="●"/>
              <a:tabLst>
                <a:tab pos="3749675" algn="l"/>
                <a:tab pos="3750310" algn="l"/>
              </a:tabLst>
            </a:pPr>
            <a:r>
              <a:rPr dirty="0" spc="-5"/>
              <a:t>1 week plan</a:t>
            </a:r>
          </a:p>
          <a:p>
            <a:pPr marL="3749675" marR="5080" indent="-330835">
              <a:lnSpc>
                <a:spcPct val="100000"/>
              </a:lnSpc>
              <a:spcBef>
                <a:spcPts val="1920"/>
              </a:spcBef>
              <a:buFont typeface="Comic Sans MS"/>
              <a:buChar char="●"/>
              <a:tabLst>
                <a:tab pos="3749675" algn="l"/>
                <a:tab pos="3750310" algn="l"/>
              </a:tabLst>
            </a:pPr>
            <a:r>
              <a:rPr dirty="0" spc="-5"/>
              <a:t>Everyday Discussion about Technologies and  </a:t>
            </a:r>
            <a:r>
              <a:rPr dirty="0" spc="-10"/>
              <a:t>doubt </a:t>
            </a:r>
            <a:r>
              <a:rPr dirty="0" spc="-5"/>
              <a:t>clearance</a:t>
            </a:r>
            <a:r>
              <a:rPr dirty="0" spc="35"/>
              <a:t> </a:t>
            </a:r>
            <a:r>
              <a:rPr dirty="0" spc="-5"/>
              <a:t>.</a:t>
            </a:r>
          </a:p>
          <a:p>
            <a:pPr marL="3749675" marR="7620" indent="-330835">
              <a:lnSpc>
                <a:spcPct val="100000"/>
              </a:lnSpc>
              <a:spcBef>
                <a:spcPts val="1920"/>
              </a:spcBef>
              <a:buFont typeface="Comic Sans MS"/>
              <a:buChar char="●"/>
              <a:tabLst>
                <a:tab pos="3810635" algn="l"/>
                <a:tab pos="3811270" algn="l"/>
                <a:tab pos="6598284" algn="l"/>
              </a:tabLst>
            </a:pPr>
            <a:r>
              <a:rPr dirty="0" i="0"/>
              <a:t>	</a:t>
            </a:r>
            <a:r>
              <a:rPr dirty="0" spc="-5"/>
              <a:t>Everyday</a:t>
            </a:r>
            <a:r>
              <a:rPr dirty="0" spc="40"/>
              <a:t> </a:t>
            </a:r>
            <a:r>
              <a:rPr dirty="0" spc="-10"/>
              <a:t>with</a:t>
            </a:r>
            <a:r>
              <a:rPr dirty="0" spc="20"/>
              <a:t> </a:t>
            </a:r>
            <a:r>
              <a:rPr dirty="0" spc="-10"/>
              <a:t>SME/Trainer	discussion </a:t>
            </a:r>
            <a:r>
              <a:rPr dirty="0" spc="-5"/>
              <a:t>of  Project progress &amp; transformation based on  UML &amp;</a:t>
            </a:r>
            <a:r>
              <a:rPr dirty="0"/>
              <a:t> </a:t>
            </a:r>
            <a:r>
              <a:rPr dirty="0" spc="-5"/>
              <a:t>Technologies.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DE1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862829" y="1419510"/>
            <a:ext cx="3750945" cy="2426970"/>
            <a:chOff x="4862829" y="1419510"/>
            <a:chExt cx="3750945" cy="2426970"/>
          </a:xfrm>
        </p:grpSpPr>
        <p:sp>
          <p:nvSpPr>
            <p:cNvPr id="4" name="object 4"/>
            <p:cNvSpPr/>
            <p:nvPr/>
          </p:nvSpPr>
          <p:spPr>
            <a:xfrm>
              <a:off x="6355873" y="1419510"/>
              <a:ext cx="2258060" cy="2258060"/>
            </a:xfrm>
            <a:custGeom>
              <a:avLst/>
              <a:gdLst/>
              <a:ahLst/>
              <a:cxnLst/>
              <a:rect l="l" t="t" r="r" b="b"/>
              <a:pathLst>
                <a:path w="2258059" h="2258060">
                  <a:moveTo>
                    <a:pt x="2012743" y="0"/>
                  </a:moveTo>
                  <a:lnTo>
                    <a:pt x="1965985" y="4482"/>
                  </a:lnTo>
                  <a:lnTo>
                    <a:pt x="1920626" y="17930"/>
                  </a:lnTo>
                  <a:lnTo>
                    <a:pt x="1878063" y="40344"/>
                  </a:lnTo>
                  <a:lnTo>
                    <a:pt x="1839690" y="71723"/>
                  </a:lnTo>
                  <a:lnTo>
                    <a:pt x="71723" y="1839690"/>
                  </a:lnTo>
                  <a:lnTo>
                    <a:pt x="40344" y="1878063"/>
                  </a:lnTo>
                  <a:lnTo>
                    <a:pt x="17930" y="1920626"/>
                  </a:lnTo>
                  <a:lnTo>
                    <a:pt x="4482" y="1965985"/>
                  </a:lnTo>
                  <a:lnTo>
                    <a:pt x="0" y="2012743"/>
                  </a:lnTo>
                  <a:lnTo>
                    <a:pt x="4482" y="2059508"/>
                  </a:lnTo>
                  <a:lnTo>
                    <a:pt x="17930" y="2104884"/>
                  </a:lnTo>
                  <a:lnTo>
                    <a:pt x="40344" y="2147476"/>
                  </a:lnTo>
                  <a:lnTo>
                    <a:pt x="71723" y="2185892"/>
                  </a:lnTo>
                  <a:lnTo>
                    <a:pt x="110133" y="2217229"/>
                  </a:lnTo>
                  <a:lnTo>
                    <a:pt x="152713" y="2239613"/>
                  </a:lnTo>
                  <a:lnTo>
                    <a:pt x="198073" y="2253043"/>
                  </a:lnTo>
                  <a:lnTo>
                    <a:pt x="244824" y="2257520"/>
                  </a:lnTo>
                  <a:lnTo>
                    <a:pt x="291574" y="2253043"/>
                  </a:lnTo>
                  <a:lnTo>
                    <a:pt x="336934" y="2239613"/>
                  </a:lnTo>
                  <a:lnTo>
                    <a:pt x="379515" y="2217229"/>
                  </a:lnTo>
                  <a:lnTo>
                    <a:pt x="417925" y="2185892"/>
                  </a:lnTo>
                  <a:lnTo>
                    <a:pt x="2185892" y="417925"/>
                  </a:lnTo>
                  <a:lnTo>
                    <a:pt x="2217229" y="379515"/>
                  </a:lnTo>
                  <a:lnTo>
                    <a:pt x="2239613" y="336934"/>
                  </a:lnTo>
                  <a:lnTo>
                    <a:pt x="2253043" y="291574"/>
                  </a:lnTo>
                  <a:lnTo>
                    <a:pt x="2257520" y="244824"/>
                  </a:lnTo>
                  <a:lnTo>
                    <a:pt x="2253043" y="198073"/>
                  </a:lnTo>
                  <a:lnTo>
                    <a:pt x="2239613" y="152713"/>
                  </a:lnTo>
                  <a:lnTo>
                    <a:pt x="2217229" y="110133"/>
                  </a:lnTo>
                  <a:lnTo>
                    <a:pt x="2185892" y="71723"/>
                  </a:lnTo>
                  <a:lnTo>
                    <a:pt x="2147476" y="40344"/>
                  </a:lnTo>
                  <a:lnTo>
                    <a:pt x="2104884" y="17930"/>
                  </a:lnTo>
                  <a:lnTo>
                    <a:pt x="2059508" y="4482"/>
                  </a:lnTo>
                  <a:lnTo>
                    <a:pt x="2012743" y="0"/>
                  </a:lnTo>
                  <a:close/>
                </a:path>
              </a:pathLst>
            </a:custGeom>
            <a:solidFill>
              <a:srgbClr val="2F7A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13347" y="3075406"/>
              <a:ext cx="770661" cy="7706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84975" y="3136417"/>
              <a:ext cx="647153" cy="683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862829" y="1419510"/>
              <a:ext cx="2962910" cy="2257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571233" y="3332226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2F7AF3"/>
                </a:solidFill>
                <a:latin typeface="Trebuchet MS"/>
                <a:cs typeface="Trebuchet MS"/>
              </a:rPr>
              <a:t>5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71119" y="1419510"/>
            <a:ext cx="3874770" cy="2426970"/>
            <a:chOff x="3371119" y="1419510"/>
            <a:chExt cx="3874770" cy="2426970"/>
          </a:xfrm>
        </p:grpSpPr>
        <p:sp>
          <p:nvSpPr>
            <p:cNvPr id="10" name="object 10"/>
            <p:cNvSpPr/>
            <p:nvPr/>
          </p:nvSpPr>
          <p:spPr>
            <a:xfrm>
              <a:off x="4721352" y="3075406"/>
              <a:ext cx="770661" cy="7706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91456" y="3136417"/>
              <a:ext cx="647153" cy="6836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371119" y="1419510"/>
              <a:ext cx="3874484" cy="2257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078095" y="3332226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0E64EF"/>
                </a:solidFill>
                <a:latin typeface="Trebuchet MS"/>
                <a:cs typeface="Trebuchet MS"/>
              </a:rPr>
              <a:t>4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77980" y="1419510"/>
            <a:ext cx="3098165" cy="2426970"/>
            <a:chOff x="1877980" y="1419510"/>
            <a:chExt cx="3098165" cy="2426970"/>
          </a:xfrm>
        </p:grpSpPr>
        <p:sp>
          <p:nvSpPr>
            <p:cNvPr id="15" name="object 15"/>
            <p:cNvSpPr/>
            <p:nvPr/>
          </p:nvSpPr>
          <p:spPr>
            <a:xfrm>
              <a:off x="3229355" y="3075406"/>
              <a:ext cx="770661" cy="7706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299459" y="3136417"/>
              <a:ext cx="647153" cy="6836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77980" y="1419510"/>
              <a:ext cx="3097736" cy="22575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586098" y="3332226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0D5DDF"/>
                </a:solidFill>
                <a:latin typeface="Trebuchet MS"/>
                <a:cs typeface="Trebuchet MS"/>
              </a:rPr>
              <a:t>3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735835" y="3075406"/>
            <a:ext cx="770890" cy="770890"/>
            <a:chOff x="1735835" y="3075406"/>
            <a:chExt cx="770890" cy="770890"/>
          </a:xfrm>
        </p:grpSpPr>
        <p:sp>
          <p:nvSpPr>
            <p:cNvPr id="20" name="object 20"/>
            <p:cNvSpPr/>
            <p:nvPr/>
          </p:nvSpPr>
          <p:spPr>
            <a:xfrm>
              <a:off x="1735835" y="3075406"/>
              <a:ext cx="770661" cy="7706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805939" y="3136417"/>
              <a:ext cx="647153" cy="6836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65959" y="3255264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67" y="0"/>
                  </a:moveTo>
                  <a:lnTo>
                    <a:pt x="119723" y="5826"/>
                  </a:lnTo>
                  <a:lnTo>
                    <a:pt x="80771" y="22267"/>
                  </a:lnTo>
                  <a:lnTo>
                    <a:pt x="47767" y="47767"/>
                  </a:lnTo>
                  <a:lnTo>
                    <a:pt x="22267" y="80772"/>
                  </a:lnTo>
                  <a:lnTo>
                    <a:pt x="5826" y="119723"/>
                  </a:lnTo>
                  <a:lnTo>
                    <a:pt x="0" y="163068"/>
                  </a:lnTo>
                  <a:lnTo>
                    <a:pt x="5826" y="206412"/>
                  </a:lnTo>
                  <a:lnTo>
                    <a:pt x="22267" y="245364"/>
                  </a:lnTo>
                  <a:lnTo>
                    <a:pt x="47767" y="278368"/>
                  </a:lnTo>
                  <a:lnTo>
                    <a:pt x="80771" y="303868"/>
                  </a:lnTo>
                  <a:lnTo>
                    <a:pt x="119723" y="320309"/>
                  </a:lnTo>
                  <a:lnTo>
                    <a:pt x="163067" y="326136"/>
                  </a:lnTo>
                  <a:lnTo>
                    <a:pt x="206412" y="320309"/>
                  </a:lnTo>
                  <a:lnTo>
                    <a:pt x="245363" y="303868"/>
                  </a:lnTo>
                  <a:lnTo>
                    <a:pt x="278368" y="278368"/>
                  </a:lnTo>
                  <a:lnTo>
                    <a:pt x="303868" y="245363"/>
                  </a:lnTo>
                  <a:lnTo>
                    <a:pt x="320309" y="206412"/>
                  </a:lnTo>
                  <a:lnTo>
                    <a:pt x="326135" y="163068"/>
                  </a:lnTo>
                  <a:lnTo>
                    <a:pt x="320309" y="119723"/>
                  </a:lnTo>
                  <a:lnTo>
                    <a:pt x="303868" y="80771"/>
                  </a:lnTo>
                  <a:lnTo>
                    <a:pt x="278368" y="47767"/>
                  </a:lnTo>
                  <a:lnTo>
                    <a:pt x="245363" y="22267"/>
                  </a:lnTo>
                  <a:lnTo>
                    <a:pt x="206412" y="5826"/>
                  </a:lnTo>
                  <a:lnTo>
                    <a:pt x="163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092832" y="3332226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0B57D2"/>
                </a:solidFill>
                <a:latin typeface="Trebuchet MS"/>
                <a:cs typeface="Trebuchet MS"/>
              </a:rPr>
              <a:t>2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2315" y="1419510"/>
            <a:ext cx="2401570" cy="2426970"/>
            <a:chOff x="242315" y="1419510"/>
            <a:chExt cx="2401570" cy="2426970"/>
          </a:xfrm>
        </p:grpSpPr>
        <p:sp>
          <p:nvSpPr>
            <p:cNvPr id="25" name="object 25"/>
            <p:cNvSpPr/>
            <p:nvPr/>
          </p:nvSpPr>
          <p:spPr>
            <a:xfrm>
              <a:off x="386359" y="1419510"/>
              <a:ext cx="2258060" cy="2258060"/>
            </a:xfrm>
            <a:custGeom>
              <a:avLst/>
              <a:gdLst/>
              <a:ahLst/>
              <a:cxnLst/>
              <a:rect l="l" t="t" r="r" b="b"/>
              <a:pathLst>
                <a:path w="2258060" h="2258060">
                  <a:moveTo>
                    <a:pt x="2012670" y="0"/>
                  </a:moveTo>
                  <a:lnTo>
                    <a:pt x="1965920" y="4482"/>
                  </a:lnTo>
                  <a:lnTo>
                    <a:pt x="1920559" y="17930"/>
                  </a:lnTo>
                  <a:lnTo>
                    <a:pt x="1877979" y="40344"/>
                  </a:lnTo>
                  <a:lnTo>
                    <a:pt x="1839569" y="71723"/>
                  </a:lnTo>
                  <a:lnTo>
                    <a:pt x="71704" y="1839690"/>
                  </a:lnTo>
                  <a:lnTo>
                    <a:pt x="40333" y="1878063"/>
                  </a:lnTo>
                  <a:lnTo>
                    <a:pt x="17926" y="1920626"/>
                  </a:lnTo>
                  <a:lnTo>
                    <a:pt x="4481" y="1965985"/>
                  </a:lnTo>
                  <a:lnTo>
                    <a:pt x="0" y="2012743"/>
                  </a:lnTo>
                  <a:lnTo>
                    <a:pt x="4481" y="2059508"/>
                  </a:lnTo>
                  <a:lnTo>
                    <a:pt x="17926" y="2104884"/>
                  </a:lnTo>
                  <a:lnTo>
                    <a:pt x="40333" y="2147476"/>
                  </a:lnTo>
                  <a:lnTo>
                    <a:pt x="71704" y="2185892"/>
                  </a:lnTo>
                  <a:lnTo>
                    <a:pt x="110104" y="2217229"/>
                  </a:lnTo>
                  <a:lnTo>
                    <a:pt x="152681" y="2239613"/>
                  </a:lnTo>
                  <a:lnTo>
                    <a:pt x="198044" y="2253043"/>
                  </a:lnTo>
                  <a:lnTo>
                    <a:pt x="244798" y="2257520"/>
                  </a:lnTo>
                  <a:lnTo>
                    <a:pt x="291553" y="2253043"/>
                  </a:lnTo>
                  <a:lnTo>
                    <a:pt x="336915" y="2239613"/>
                  </a:lnTo>
                  <a:lnTo>
                    <a:pt x="379493" y="2217229"/>
                  </a:lnTo>
                  <a:lnTo>
                    <a:pt x="417893" y="2185892"/>
                  </a:lnTo>
                  <a:lnTo>
                    <a:pt x="2185771" y="417925"/>
                  </a:lnTo>
                  <a:lnTo>
                    <a:pt x="2217150" y="379515"/>
                  </a:lnTo>
                  <a:lnTo>
                    <a:pt x="2239564" y="336934"/>
                  </a:lnTo>
                  <a:lnTo>
                    <a:pt x="2253012" y="291574"/>
                  </a:lnTo>
                  <a:lnTo>
                    <a:pt x="2257494" y="244824"/>
                  </a:lnTo>
                  <a:lnTo>
                    <a:pt x="2253012" y="198073"/>
                  </a:lnTo>
                  <a:lnTo>
                    <a:pt x="2239564" y="152713"/>
                  </a:lnTo>
                  <a:lnTo>
                    <a:pt x="2217150" y="110133"/>
                  </a:lnTo>
                  <a:lnTo>
                    <a:pt x="2185771" y="71723"/>
                  </a:lnTo>
                  <a:lnTo>
                    <a:pt x="2147361" y="40344"/>
                  </a:lnTo>
                  <a:lnTo>
                    <a:pt x="2104781" y="17930"/>
                  </a:lnTo>
                  <a:lnTo>
                    <a:pt x="2059420" y="4482"/>
                  </a:lnTo>
                  <a:lnTo>
                    <a:pt x="2012670" y="0"/>
                  </a:lnTo>
                  <a:close/>
                </a:path>
              </a:pathLst>
            </a:custGeom>
            <a:solidFill>
              <a:srgbClr val="0844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42315" y="3075406"/>
              <a:ext cx="770661" cy="7706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3943" y="3136417"/>
              <a:ext cx="647153" cy="68361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72440" y="3255263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90" h="326389">
                  <a:moveTo>
                    <a:pt x="163067" y="0"/>
                  </a:moveTo>
                  <a:lnTo>
                    <a:pt x="119719" y="5826"/>
                  </a:lnTo>
                  <a:lnTo>
                    <a:pt x="80766" y="22267"/>
                  </a:lnTo>
                  <a:lnTo>
                    <a:pt x="47763" y="47767"/>
                  </a:lnTo>
                  <a:lnTo>
                    <a:pt x="22264" y="80772"/>
                  </a:lnTo>
                  <a:lnTo>
                    <a:pt x="5825" y="119723"/>
                  </a:lnTo>
                  <a:lnTo>
                    <a:pt x="0" y="163068"/>
                  </a:lnTo>
                  <a:lnTo>
                    <a:pt x="5825" y="206412"/>
                  </a:lnTo>
                  <a:lnTo>
                    <a:pt x="22264" y="245364"/>
                  </a:lnTo>
                  <a:lnTo>
                    <a:pt x="47763" y="278368"/>
                  </a:lnTo>
                  <a:lnTo>
                    <a:pt x="80766" y="303868"/>
                  </a:lnTo>
                  <a:lnTo>
                    <a:pt x="119719" y="320309"/>
                  </a:lnTo>
                  <a:lnTo>
                    <a:pt x="163067" y="326136"/>
                  </a:lnTo>
                  <a:lnTo>
                    <a:pt x="206416" y="320309"/>
                  </a:lnTo>
                  <a:lnTo>
                    <a:pt x="245369" y="303868"/>
                  </a:lnTo>
                  <a:lnTo>
                    <a:pt x="278372" y="278368"/>
                  </a:lnTo>
                  <a:lnTo>
                    <a:pt x="303871" y="245363"/>
                  </a:lnTo>
                  <a:lnTo>
                    <a:pt x="320310" y="206412"/>
                  </a:lnTo>
                  <a:lnTo>
                    <a:pt x="326136" y="163068"/>
                  </a:lnTo>
                  <a:lnTo>
                    <a:pt x="320310" y="119723"/>
                  </a:lnTo>
                  <a:lnTo>
                    <a:pt x="303871" y="80771"/>
                  </a:lnTo>
                  <a:lnTo>
                    <a:pt x="278372" y="47767"/>
                  </a:lnTo>
                  <a:lnTo>
                    <a:pt x="245369" y="22267"/>
                  </a:lnTo>
                  <a:lnTo>
                    <a:pt x="206416" y="5826"/>
                  </a:lnTo>
                  <a:lnTo>
                    <a:pt x="163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99643" y="3332226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0844A0"/>
                </a:solidFill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09053" y="2126107"/>
            <a:ext cx="1766506" cy="1384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DE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2648" y="1795272"/>
            <a:ext cx="2502408" cy="763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22847" y="1234439"/>
            <a:ext cx="2346959" cy="1127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209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Tech</a:t>
            </a:r>
            <a:r>
              <a:rPr dirty="0" spc="-50"/>
              <a:t> </a:t>
            </a:r>
            <a:r>
              <a:rPr dirty="0" spc="-10"/>
              <a:t>Stack</a:t>
            </a:r>
          </a:p>
        </p:txBody>
      </p:sp>
      <p:sp>
        <p:nvSpPr>
          <p:cNvPr id="6" name="object 6"/>
          <p:cNvSpPr/>
          <p:nvPr/>
        </p:nvSpPr>
        <p:spPr>
          <a:xfrm>
            <a:off x="7254240" y="3066288"/>
            <a:ext cx="1222248" cy="1385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71016" y="3232404"/>
            <a:ext cx="1450848" cy="1449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39084" y="1246632"/>
            <a:ext cx="2346960" cy="1312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10711" y="3651503"/>
            <a:ext cx="3154680" cy="970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49324" y="251459"/>
            <a:ext cx="1272539" cy="1271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2023-11-29T13:10:44Z</dcterms:created>
  <dcterms:modified xsi:type="dcterms:W3CDTF">2023-11-29T13:10:44Z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2023-11-29T00:00:00Z</vt:filetime>
  </property>
</Properties>
</file>